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8" r:id="rId2"/>
    <p:sldId id="257" r:id="rId3"/>
    <p:sldId id="260" r:id="rId4"/>
    <p:sldId id="271" r:id="rId5"/>
    <p:sldId id="264" r:id="rId6"/>
    <p:sldId id="261" r:id="rId7"/>
    <p:sldId id="262" r:id="rId8"/>
    <p:sldId id="266" r:id="rId9"/>
    <p:sldId id="267" r:id="rId10"/>
    <p:sldId id="268" r:id="rId11"/>
    <p:sldId id="269" r:id="rId12"/>
    <p:sldId id="270" r:id="rId13"/>
    <p:sldId id="263" r:id="rId14"/>
    <p:sldId id="265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A9E"/>
    <a:srgbClr val="FBB131"/>
    <a:srgbClr val="91C2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520" autoAdjust="0"/>
    <p:restoredTop sz="94694"/>
  </p:normalViewPr>
  <p:slideViewPr>
    <p:cSldViewPr snapToGrid="0">
      <p:cViewPr varScale="1">
        <p:scale>
          <a:sx n="128" d="100"/>
          <a:sy n="128" d="100"/>
        </p:scale>
        <p:origin x="105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21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3E98AD-7B51-4DC6-82E1-521A52F6A235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C40387-D8E8-4747-B676-98ED036C8F0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12573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0CA8BD-0DB8-644A-9282-E9F3E48811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119743"/>
            <a:ext cx="12192000" cy="7097485"/>
          </a:xfrm>
          <a:prstGeom prst="rect">
            <a:avLst/>
          </a:prstGeom>
        </p:spPr>
      </p:pic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6E88C916-3666-9740-89F0-549B7BA790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57321"/>
            <a:ext cx="10515600" cy="132556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60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56F8CCC4-58F0-AE4A-83B2-DFB6FD6EAF3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4361380"/>
            <a:ext cx="3414109" cy="660400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Presented by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743F913D-44F0-6943-AF7B-1B5EDA4EA86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5057207"/>
            <a:ext cx="2859088" cy="531813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07FFB7-E6B7-604F-AB8A-3636592F9D4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2750550"/>
            <a:ext cx="8265886" cy="798192"/>
          </a:xfrm>
        </p:spPr>
        <p:txBody>
          <a:bodyPr>
            <a:noAutofit/>
          </a:bodyPr>
          <a:lstStyle>
            <a:lvl1pPr marL="0" indent="0" algn="l">
              <a:buNone/>
              <a:defRPr sz="36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pPr lvl="0"/>
            <a:r>
              <a:rPr lang="en-US" dirty="0"/>
              <a:t>Subtitle here</a:t>
            </a:r>
          </a:p>
        </p:txBody>
      </p:sp>
    </p:spTree>
    <p:extLst>
      <p:ext uri="{BB962C8B-B14F-4D97-AF65-F5344CB8AC3E}">
        <p14:creationId xmlns:p14="http://schemas.microsoft.com/office/powerpoint/2010/main" val="2000181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15982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313786"/>
            <a:ext cx="10817838" cy="767528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897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32657" y="0"/>
            <a:ext cx="12257314" cy="16171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3" y="55078"/>
            <a:ext cx="10970237" cy="1257014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22763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32655" y="0"/>
            <a:ext cx="12257310" cy="16171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14437"/>
            <a:ext cx="10515600" cy="1325563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77588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57946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2800"/>
            </a:lvl1pPr>
            <a:lvl2pPr>
              <a:defRPr sz="25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10548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4" y="130630"/>
            <a:ext cx="5178239" cy="6590846"/>
          </a:xfrm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8765EA4-6984-5848-8818-2A8FAE52ED87}"/>
              </a:ext>
            </a:extLst>
          </p:cNvPr>
          <p:cNvSpPr/>
          <p:nvPr userDrawn="1"/>
        </p:nvSpPr>
        <p:spPr>
          <a:xfrm>
            <a:off x="6096001" y="6176962"/>
            <a:ext cx="1869440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B5A84DAB-EC3E-0B44-B20D-4056EC3F0125}"/>
              </a:ext>
            </a:extLst>
          </p:cNvPr>
          <p:cNvSpPr>
            <a:spLocks noGrp="1"/>
          </p:cNvSpPr>
          <p:nvPr>
            <p:ph type="pic" idx="16"/>
          </p:nvPr>
        </p:nvSpPr>
        <p:spPr>
          <a:xfrm>
            <a:off x="6875874" y="133577"/>
            <a:ext cx="5178239" cy="659084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5890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152400" y="152400"/>
            <a:ext cx="5137806" cy="656907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4E688AFC-0F3C-934F-ACB2-4EF128FCF622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294EB706-0D78-4B4D-9752-B222D4B427D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E93944E4-DF33-4C41-8E07-6F86F4A7CA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4B7F958F-69A1-D94A-976F-4605308CC0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04762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888EBAB-B081-694E-9499-A18ACD006188}"/>
              </a:ext>
            </a:extLst>
          </p:cNvPr>
          <p:cNvSpPr/>
          <p:nvPr userDrawn="1"/>
        </p:nvSpPr>
        <p:spPr>
          <a:xfrm>
            <a:off x="6321287" y="6176962"/>
            <a:ext cx="1644153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6" y="130628"/>
            <a:ext cx="5185496" cy="327850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75874" y="3448870"/>
            <a:ext cx="5185497" cy="325863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49712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152401" y="217714"/>
            <a:ext cx="5160666" cy="321128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152400" y="3429000"/>
            <a:ext cx="5160666" cy="329247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80B5C06A-4695-D04A-B4EC-9611DA53EE00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A7C7B9C6-41DC-8E4C-AC0C-BF219311D4E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B1982A7A-1223-C34E-B84C-91F804438A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8B182AA3-5BE9-FB41-8469-AA22466C00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2BA4694-FB48-6F4A-8A5C-D1D81285C306}"/>
              </a:ext>
            </a:extLst>
          </p:cNvPr>
          <p:cNvSpPr/>
          <p:nvPr userDrawn="1"/>
        </p:nvSpPr>
        <p:spPr>
          <a:xfrm>
            <a:off x="6363789" y="6013174"/>
            <a:ext cx="5675811" cy="7083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9022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3350BD6-B391-2240-B22E-E25C7A02B6EC}"/>
              </a:ext>
            </a:extLst>
          </p:cNvPr>
          <p:cNvSpPr/>
          <p:nvPr userDrawn="1"/>
        </p:nvSpPr>
        <p:spPr>
          <a:xfrm>
            <a:off x="6268278" y="6176962"/>
            <a:ext cx="1697162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308203" y="190499"/>
            <a:ext cx="2731397" cy="320980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918729" y="190500"/>
            <a:ext cx="2389474" cy="3215772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918729" y="3419595"/>
            <a:ext cx="5120871" cy="3301879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9607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832077"/>
            <a:ext cx="9144000" cy="2387600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473872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95DB12B-3AB0-B14A-95E8-50F5D33B7BA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8458" y="-114196"/>
            <a:ext cx="12348905" cy="985837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C5FAC313-4F1F-2A45-AB18-3446BB9C1FC8}"/>
              </a:ext>
            </a:extLst>
          </p:cNvPr>
          <p:cNvSpPr/>
          <p:nvPr userDrawn="1"/>
        </p:nvSpPr>
        <p:spPr>
          <a:xfrm>
            <a:off x="6228522" y="6056185"/>
            <a:ext cx="5658678" cy="6771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33130DE3-AC00-864A-ADFE-9CA427BB8A8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-156905" y="5931667"/>
            <a:ext cx="12348905" cy="933675"/>
          </a:xfrm>
          <a:prstGeom prst="rect">
            <a:avLst/>
          </a:prstGeom>
        </p:spPr>
      </p:pic>
      <p:pic>
        <p:nvPicPr>
          <p:cNvPr id="8" name="Graphic 10">
            <a:extLst>
              <a:ext uri="{FF2B5EF4-FFF2-40B4-BE49-F238E27FC236}">
                <a16:creationId xmlns:a16="http://schemas.microsoft.com/office/drawing/2014/main" id="{086388D3-F101-F3DB-9933-16C58DFF5B4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73659" y="5189218"/>
            <a:ext cx="2909726" cy="762327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E73DFB08-8CE7-ED5E-B990-CA939CE13ED5}"/>
              </a:ext>
            </a:extLst>
          </p:cNvPr>
          <p:cNvSpPr/>
          <p:nvPr userDrawn="1"/>
        </p:nvSpPr>
        <p:spPr>
          <a:xfrm>
            <a:off x="8610600" y="5734878"/>
            <a:ext cx="2521226" cy="7315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14021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Right with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5CCD2842-FF27-3D4F-930E-CDE39F13101D}"/>
              </a:ext>
            </a:extLst>
          </p:cNvPr>
          <p:cNvSpPr/>
          <p:nvPr userDrawn="1"/>
        </p:nvSpPr>
        <p:spPr>
          <a:xfrm>
            <a:off x="6308035" y="6176962"/>
            <a:ext cx="1657405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7" name="Picture Placeholder 2">
            <a:extLst>
              <a:ext uri="{FF2B5EF4-FFF2-40B4-BE49-F238E27FC236}">
                <a16:creationId xmlns:a16="http://schemas.microsoft.com/office/drawing/2014/main" id="{B344ADF4-4A34-FF4B-B28E-F0DA464C761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865986" y="3562350"/>
            <a:ext cx="2849513" cy="315912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94C6B3AA-21EE-4D48-B66A-5607DDB3A8F5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9715500" y="3562351"/>
            <a:ext cx="2333626" cy="3159124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9" name="Picture Placeholder 2">
            <a:extLst>
              <a:ext uri="{FF2B5EF4-FFF2-40B4-BE49-F238E27FC236}">
                <a16:creationId xmlns:a16="http://schemas.microsoft.com/office/drawing/2014/main" id="{1EBB1F3C-E931-3844-833F-B99E12BCA602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48924" y="150581"/>
            <a:ext cx="5200201" cy="3411769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52D27C7D-F2B9-8F43-8A9D-7FB590B10F56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1" name="Title Placeholder 1">
            <a:extLst>
              <a:ext uri="{FF2B5EF4-FFF2-40B4-BE49-F238E27FC236}">
                <a16:creationId xmlns:a16="http://schemas.microsoft.com/office/drawing/2014/main" id="{486FD241-EACA-E94A-BED0-4225E29BA7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36305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DA79FB5E-8D60-F34A-BDAC-7D2C449BB5B5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21" name="Slide Number Placeholder 4">
            <a:extLst>
              <a:ext uri="{FF2B5EF4-FFF2-40B4-BE49-F238E27FC236}">
                <a16:creationId xmlns:a16="http://schemas.microsoft.com/office/drawing/2014/main" id="{54992B99-9973-4F4A-A703-2D8443A08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2" name="Picture Placeholder 2">
            <a:extLst>
              <a:ext uri="{FF2B5EF4-FFF2-40B4-BE49-F238E27FC236}">
                <a16:creationId xmlns:a16="http://schemas.microsoft.com/office/drawing/2014/main" id="{AC298B6B-BF39-3843-8902-AF9A00E8C9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37393" y="237391"/>
            <a:ext cx="2461846" cy="2779543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Picture Placeholder 2">
            <a:extLst>
              <a:ext uri="{FF2B5EF4-FFF2-40B4-BE49-F238E27FC236}">
                <a16:creationId xmlns:a16="http://schemas.microsoft.com/office/drawing/2014/main" id="{D100450A-C4B4-C445-AD3C-2E402A21C265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2927838" y="237391"/>
            <a:ext cx="2385061" cy="2779544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Picture Placeholder 2">
            <a:extLst>
              <a:ext uri="{FF2B5EF4-FFF2-40B4-BE49-F238E27FC236}">
                <a16:creationId xmlns:a16="http://schemas.microsoft.com/office/drawing/2014/main" id="{BF57ABBD-43FE-3444-A52E-AEE5B2C4D5BA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237392" y="3235568"/>
            <a:ext cx="5075508" cy="3385041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C8765529-376F-D74F-B0E8-FAF8CDCBBC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D378A8D-9A34-FB4D-A95C-22FDADEBF2DA}"/>
              </a:ext>
            </a:extLst>
          </p:cNvPr>
          <p:cNvSpPr/>
          <p:nvPr userDrawn="1"/>
        </p:nvSpPr>
        <p:spPr>
          <a:xfrm>
            <a:off x="6150429" y="6023114"/>
            <a:ext cx="5675811" cy="6983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0451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Left with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Date Placeholder 4">
            <a:extLst>
              <a:ext uri="{FF2B5EF4-FFF2-40B4-BE49-F238E27FC236}">
                <a16:creationId xmlns:a16="http://schemas.microsoft.com/office/drawing/2014/main" id="{FC1475E7-C14F-E446-8414-83DF64418F5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20" name="Slide Number Placeholder 4">
            <a:extLst>
              <a:ext uri="{FF2B5EF4-FFF2-40B4-BE49-F238E27FC236}">
                <a16:creationId xmlns:a16="http://schemas.microsoft.com/office/drawing/2014/main" id="{765ABCE9-2F11-F34E-B0DB-AA9F09637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1" name="Picture Placeholder 2">
            <a:extLst>
              <a:ext uri="{FF2B5EF4-FFF2-40B4-BE49-F238E27FC236}">
                <a16:creationId xmlns:a16="http://schemas.microsoft.com/office/drawing/2014/main" id="{836FE405-E176-BB45-9B4B-1F865C9F76E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80974" y="3807935"/>
            <a:ext cx="2753145" cy="282146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Picture Placeholder 2">
            <a:extLst>
              <a:ext uri="{FF2B5EF4-FFF2-40B4-BE49-F238E27FC236}">
                <a16:creationId xmlns:a16="http://schemas.microsoft.com/office/drawing/2014/main" id="{96633653-4F6F-5241-9C3E-088CD2932487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2935430" y="3814573"/>
            <a:ext cx="2377469" cy="2814828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Picture Placeholder 2">
            <a:extLst>
              <a:ext uri="{FF2B5EF4-FFF2-40B4-BE49-F238E27FC236}">
                <a16:creationId xmlns:a16="http://schemas.microsoft.com/office/drawing/2014/main" id="{07E68BAB-DEDD-C848-9DE4-0062DD19E028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180974" y="228600"/>
            <a:ext cx="5131925" cy="357479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BAC95668-9F03-824A-9DD6-E490F6522A84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1FD3FA0-56F1-A142-9AD7-B40B89BCC5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283562B-E6B3-4F45-B377-5EB770C60F95}"/>
              </a:ext>
            </a:extLst>
          </p:cNvPr>
          <p:cNvSpPr/>
          <p:nvPr userDrawn="1"/>
        </p:nvSpPr>
        <p:spPr>
          <a:xfrm>
            <a:off x="6105938" y="6042991"/>
            <a:ext cx="5675811" cy="6784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5046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DB51572-2361-F04D-A576-F95D7FBC9E5B}"/>
              </a:ext>
            </a:extLst>
          </p:cNvPr>
          <p:cNvSpPr/>
          <p:nvPr userDrawn="1"/>
        </p:nvSpPr>
        <p:spPr>
          <a:xfrm>
            <a:off x="6294783" y="6176962"/>
            <a:ext cx="1670657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481103" y="3265362"/>
            <a:ext cx="2520397" cy="3435792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6" y="3265361"/>
            <a:ext cx="2592690" cy="343579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75876" y="198754"/>
            <a:ext cx="2592690" cy="306660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6" name="Picture Placeholder 2">
            <a:extLst>
              <a:ext uri="{FF2B5EF4-FFF2-40B4-BE49-F238E27FC236}">
                <a16:creationId xmlns:a16="http://schemas.microsoft.com/office/drawing/2014/main" id="{8FA893B7-81D2-9A4B-B847-562AF6A61997}"/>
              </a:ext>
            </a:extLst>
          </p:cNvPr>
          <p:cNvSpPr>
            <a:spLocks noGrp="1"/>
          </p:cNvSpPr>
          <p:nvPr>
            <p:ph type="pic" idx="16"/>
          </p:nvPr>
        </p:nvSpPr>
        <p:spPr>
          <a:xfrm>
            <a:off x="9480603" y="198753"/>
            <a:ext cx="2520897" cy="3066607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4B63FE48-61DA-6245-8958-8284086BB561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8" name="Title Placeholder 1">
            <a:extLst>
              <a:ext uri="{FF2B5EF4-FFF2-40B4-BE49-F238E27FC236}">
                <a16:creationId xmlns:a16="http://schemas.microsoft.com/office/drawing/2014/main" id="{6472E66B-5FF6-7F47-995B-C928AB6A1C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9527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35495"/>
            <a:ext cx="10515600" cy="1090129"/>
          </a:xfrm>
        </p:spPr>
        <p:txBody>
          <a:bodyPr anchor="t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600" baseline="0"/>
            </a:lvl1pPr>
            <a:lvl2pPr>
              <a:defRPr sz="2200" baseline="0"/>
            </a:lvl2pPr>
            <a:lvl3pPr>
              <a:defRPr sz="1800" baseline="0"/>
            </a:lvl3pPr>
            <a:lvl4pPr>
              <a:defRPr sz="1600" baseline="0"/>
            </a:lvl4pPr>
            <a:lvl5pPr>
              <a:defRPr sz="160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2094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2A3E05A-6A19-714F-848E-32E7E202EA2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41"/>
          <a:stretch/>
        </p:blipFill>
        <p:spPr>
          <a:xfrm>
            <a:off x="-51468" y="-362518"/>
            <a:ext cx="12282233" cy="64153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396412"/>
            <a:ext cx="10515600" cy="2852737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49" y="4249149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278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2A3E05A-6A19-714F-848E-32E7E202EA2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45116" y="247419"/>
            <a:ext cx="12282232" cy="677223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396412"/>
            <a:ext cx="10515600" cy="2852737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49" y="4249149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0317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0493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59458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889855"/>
          </a:xfrm>
        </p:spPr>
        <p:txBody>
          <a:bodyPr anchor="t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9005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" y="0"/>
            <a:ext cx="12191992" cy="15982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24597"/>
            <a:ext cx="10515600" cy="1325563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3120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C004D033-BE76-8545-A829-C60B2F411576}"/>
              </a:ext>
            </a:extLst>
          </p:cNvPr>
          <p:cNvPicPr>
            <a:picLocks noChangeAspect="1"/>
          </p:cNvPicPr>
          <p:nvPr userDrawn="1"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610600" y="6068830"/>
            <a:ext cx="2453145" cy="642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085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49" r:id="rId2"/>
    <p:sldLayoutId id="2147483650" r:id="rId3"/>
    <p:sldLayoutId id="2147483651" r:id="rId4"/>
    <p:sldLayoutId id="2147483679" r:id="rId5"/>
    <p:sldLayoutId id="2147483652" r:id="rId6"/>
    <p:sldLayoutId id="2147483653" r:id="rId7"/>
    <p:sldLayoutId id="2147483654" r:id="rId8"/>
    <p:sldLayoutId id="2147483676" r:id="rId9"/>
    <p:sldLayoutId id="2147483675" r:id="rId10"/>
    <p:sldLayoutId id="2147483677" r:id="rId11"/>
    <p:sldLayoutId id="2147483678" r:id="rId12"/>
    <p:sldLayoutId id="2147483655" r:id="rId13"/>
    <p:sldLayoutId id="2147483656" r:id="rId14"/>
    <p:sldLayoutId id="2147483669" r:id="rId15"/>
    <p:sldLayoutId id="2147483670" r:id="rId16"/>
    <p:sldLayoutId id="2147483668" r:id="rId17"/>
    <p:sldLayoutId id="2147483671" r:id="rId18"/>
    <p:sldLayoutId id="2147483657" r:id="rId19"/>
    <p:sldLayoutId id="2147483663" r:id="rId20"/>
    <p:sldLayoutId id="2147483664" r:id="rId21"/>
    <p:sldLayoutId id="2147483665" r:id="rId22"/>
    <p:sldLayoutId id="2147483666" r:id="rId2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700" b="1" i="0" kern="1200" baseline="0">
          <a:solidFill>
            <a:srgbClr val="005A9E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3571D4-4813-B74C-AE0C-C482ABC74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Color title slide. This slide works well for long titles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C6F5575-47FE-8F41-88EB-DBBF04A2B9E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Presented by</a:t>
            </a:r>
            <a:br>
              <a:rPr lang="en-US" dirty="0"/>
            </a:br>
            <a:r>
              <a:rPr lang="en-US" dirty="0"/>
              <a:t>Title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904AADE-5565-7D47-94AA-541EF2D88F8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5177877"/>
            <a:ext cx="2859088" cy="531813"/>
          </a:xfrm>
        </p:spPr>
        <p:txBody>
          <a:bodyPr/>
          <a:lstStyle/>
          <a:p>
            <a:r>
              <a:rPr lang="en-US" dirty="0"/>
              <a:t>Date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314CEDC1-704C-C540-9D4B-AD9D4BD9ACC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Sub head for color title slide</a:t>
            </a:r>
          </a:p>
        </p:txBody>
      </p:sp>
    </p:spTree>
    <p:extLst>
      <p:ext uri="{BB962C8B-B14F-4D97-AF65-F5344CB8AC3E}">
        <p14:creationId xmlns:p14="http://schemas.microsoft.com/office/powerpoint/2010/main" val="29128483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A619F7E-A6F3-3F4D-8F21-DB567189BF9A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199" y="2554337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2C3AF2A3-B9A2-2F43-BAFC-2A845C742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90D947D-4E69-F244-A555-0981739BBB3F}"/>
              </a:ext>
            </a:extLst>
          </p:cNvPr>
          <p:cNvSpPr>
            <a:spLocks noGrp="1"/>
          </p:cNvSpPr>
          <p:nvPr>
            <p:ph type="pic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9F2BACF-1E5E-314E-87F7-D360C50720FD}"/>
              </a:ext>
            </a:extLst>
          </p:cNvPr>
          <p:cNvSpPr>
            <a:spLocks noGrp="1"/>
          </p:cNvSpPr>
          <p:nvPr>
            <p:ph type="pic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DC3EEF3-B66A-FB45-B0C4-A36BDCA97DEC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2216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398B74A7-B77A-B14B-9941-3FFFBCE5706C}"/>
              </a:ext>
            </a:extLst>
          </p:cNvPr>
          <p:cNvSpPr>
            <a:spLocks noGrp="1"/>
          </p:cNvSpPr>
          <p:nvPr>
            <p:ph type="pic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A1E800-7895-E448-A11F-196A9D8AB14F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92CE63D-350D-4A46-AB31-85D9EC205AC3}"/>
              </a:ext>
            </a:extLst>
          </p:cNvPr>
          <p:cNvSpPr>
            <a:spLocks noGrp="1"/>
          </p:cNvSpPr>
          <p:nvPr>
            <p:ph type="pic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0EF63E4-BC7F-B943-AD54-FC99F33A2370}"/>
              </a:ext>
            </a:extLst>
          </p:cNvPr>
          <p:cNvSpPr>
            <a:spLocks noGrp="1"/>
          </p:cNvSpPr>
          <p:nvPr>
            <p:ph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7BD84AF-D1CB-9E4F-B105-CFAE05A760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8523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E700638D-5A03-B846-877D-CB56BB050FDF}"/>
              </a:ext>
            </a:extLst>
          </p:cNvPr>
          <p:cNvSpPr>
            <a:spLocks noGrp="1"/>
          </p:cNvSpPr>
          <p:nvPr>
            <p:ph type="pic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1C1B92E-1D82-E846-B306-7D141CC0DD0F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11C5764-1814-2243-8EF0-E05491F8BE0A}"/>
              </a:ext>
            </a:extLst>
          </p:cNvPr>
          <p:cNvSpPr>
            <a:spLocks noGrp="1"/>
          </p:cNvSpPr>
          <p:nvPr>
            <p:ph type="pic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452BA2D-EA47-A641-9D64-EA1BDE18CC5A}"/>
              </a:ext>
            </a:extLst>
          </p:cNvPr>
          <p:cNvSpPr>
            <a:spLocks noGrp="1"/>
          </p:cNvSpPr>
          <p:nvPr>
            <p:ph type="pic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12427DC-23C0-9841-93A3-B3DF31D2B51A}"/>
              </a:ext>
            </a:extLst>
          </p:cNvPr>
          <p:cNvSpPr>
            <a:spLocks noGrp="1"/>
          </p:cNvSpPr>
          <p:nvPr>
            <p:ph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5AAF78F9-2207-D54E-AD05-39EAC87B47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0602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A204F0-50CF-D242-A8CF-43EC16C0A6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 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7EA954-9189-6E43-A9B8-57EFF969F57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New section text</a:t>
            </a:r>
          </a:p>
        </p:txBody>
      </p:sp>
    </p:spTree>
    <p:extLst>
      <p:ext uri="{BB962C8B-B14F-4D97-AF65-F5344CB8AC3E}">
        <p14:creationId xmlns:p14="http://schemas.microsoft.com/office/powerpoint/2010/main" val="40818477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136F74-B6E4-3547-B00E-20BCB695A2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6AE55B-0612-3E49-AF16-6E5D3C96317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7580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99B40-7D27-694C-847A-EAC37A22D61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Add Presentation Title Here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030572-299B-A449-B86B-6839F5A5ACD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Add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83764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314D6B-0297-8A47-ACD9-0D488A2413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87F4BC-298B-6A41-AE57-D635A7FE4E1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BCDC23-E724-CA4E-A6E3-7EC1D541D20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A7BE95D-71F5-EF42-95C5-38A5F5C2BCC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86EB97-9110-DE4E-BE3E-E6AF85676A39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6155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96261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746037-74BA-F248-BCD7-B9C281874C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Title goes here, up to 2 lines of text. Title goes here, up to 2 lines of text. 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3DDDB7C6-EF55-AD49-8D09-81584B9D6F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89874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C9A5B1-D023-CE4A-9F34-8770E5973A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D445E4-244F-7641-94D5-A9AF6B02D3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0344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4842245-9D0B-204F-BAC5-822F54A84466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7DFB8B91-B275-0549-A2E9-D0CF166F0C20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459994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91ECA6CD-606E-E249-8F27-6663231B87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6ECF44D-77C2-5C4F-A9AF-57911AB9ECF2}"/>
              </a:ext>
            </a:extLst>
          </p:cNvPr>
          <p:cNvSpPr>
            <a:spLocks noGrp="1"/>
          </p:cNvSpPr>
          <p:nvPr>
            <p:ph type="pic" idx="16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0246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26840B-D2F7-ED4B-AC04-624DC9DD5359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532566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4F1F26F-7BA9-194A-8F14-8D45AE1C77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</p:spPr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B8DD3DA-4816-1745-8F70-9BA5C3B6D0AF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5649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7CFC0C-C95F-5D41-8331-0A9E764E9C83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547080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B53AB6B-0769-DE49-8041-C89DB38C99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</p:spPr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647B27-4757-374E-ADAE-28B27D53D3CB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9B96834-16AF-4049-891C-F4721BB11AA1}"/>
              </a:ext>
            </a:extLst>
          </p:cNvPr>
          <p:cNvSpPr>
            <a:spLocks noGrp="1"/>
          </p:cNvSpPr>
          <p:nvPr>
            <p:ph type="pic" idx="1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3436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C ANR_EFNEP PowerPoint template" id="{807129AA-7740-B14E-8907-F7E8BF7D1165}" vid="{913E84C4-367C-1D48-91FF-7DD1D6FD72F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</TotalTime>
  <Words>100</Words>
  <Application>Microsoft Macintosh PowerPoint</Application>
  <PresentationFormat>Widescreen</PresentationFormat>
  <Paragraphs>13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Office Theme</vt:lpstr>
      <vt:lpstr>Color title slide. This slide works well for long titles</vt:lpstr>
      <vt:lpstr>Add Presentation Title Here</vt:lpstr>
      <vt:lpstr>PowerPoint Presentation</vt:lpstr>
      <vt:lpstr>PowerPoint Presentation</vt:lpstr>
      <vt:lpstr>Title goes here, up to 2 lines of text. Title goes here, up to 2 lines of text. </vt:lpstr>
      <vt:lpstr>PowerPoint Presentation</vt:lpstr>
      <vt:lpstr>For more layout choices view options when inserting a new slide</vt:lpstr>
      <vt:lpstr>For more layout choices view options when inserting a new slide</vt:lpstr>
      <vt:lpstr>For more layout choices view options when inserting a new slide</vt:lpstr>
      <vt:lpstr>For more layout choices view options when inserting a new slide</vt:lpstr>
      <vt:lpstr>PowerPoint Presentation</vt:lpstr>
      <vt:lpstr>PowerPoint Presentation</vt:lpstr>
      <vt:lpstr>Section Title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Color title slide. This slide works well for long titles</dc:title>
  <dc:creator>Sandra J Osterman</dc:creator>
  <cp:lastModifiedBy>Sandra J Osterman</cp:lastModifiedBy>
  <cp:revision>7</cp:revision>
  <dcterms:created xsi:type="dcterms:W3CDTF">2020-01-27T20:57:30Z</dcterms:created>
  <dcterms:modified xsi:type="dcterms:W3CDTF">2025-12-10T04:56:38Z</dcterms:modified>
</cp:coreProperties>
</file>